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E237F5-5B63-EAD5-4E5E-7320EA923337}" v="524" dt="2024-05-16T05:28:37.7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solution.pro/ru/t/classroom-management/classroom-management-introduction/upravlenie-klassom-vvedenie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lleunovetrine.it/accedere-a-chatgpt-dallitalia-gratis-con-e-senza-vpn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2567" y="818984"/>
            <a:ext cx="6714699" cy="3178689"/>
          </a:xfrm>
        </p:spPr>
        <p:txBody>
          <a:bodyPr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Chat GPT: польза или вред?</a:t>
            </a:r>
          </a:p>
          <a:p>
            <a:pPr algn="l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397" y="4960961"/>
            <a:ext cx="7055893" cy="1078054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Давид Оганнесян, Алекс Степанян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DC96EC-3DE7-E672-B6F0-216C57C5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/>
              <a:t>Что означает ИИ?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EC372-9777-2BD0-C673-4ADFC72D1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/>
              <a:t>ИИ означает искуственный интелект. Искуственный интелект означает интелект созданный человеком. </a:t>
            </a:r>
            <a:r>
              <a:rPr lang="en-US" sz="2000">
                <a:ea typeface="+mn-lt"/>
                <a:cs typeface="+mn-lt"/>
              </a:rPr>
              <a:t>ИИ может выполнять задачи, требующие интеллектуального мышления</a:t>
            </a:r>
            <a:r>
              <a:rPr lang="en-US" sz="2000"/>
              <a:t>, такие как отвечать на ваши вопросы, может помоч вам почти в любой задаче, может написать картину, может сделать перевод, может написать текст и многое-многое другое.</a:t>
            </a:r>
            <a:r>
              <a:rPr lang="en-US" sz="2000">
                <a:ea typeface="+mn-lt"/>
                <a:cs typeface="+mn-lt"/>
              </a:rPr>
              <a:t> </a:t>
            </a:r>
            <a:endParaRPr lang="en-US" sz="20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What is Artificial Intelligence (AI ...">
            <a:extLst>
              <a:ext uri="{FF2B5EF4-FFF2-40B4-BE49-F238E27FC236}">
                <a16:creationId xmlns:a16="http://schemas.microsoft.com/office/drawing/2014/main" id="{B7B0D55E-A243-F338-3B10-7C7E74407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67" y="2057297"/>
            <a:ext cx="4170530" cy="277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67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7BA3C8-7749-BCF8-3EFB-4B9912237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/>
              <a:t>Chat GPT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314E3-6F46-AD97-A820-956CC9B2C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900"/>
              <a:t>Chat GPT означает </a:t>
            </a:r>
            <a:r>
              <a:rPr lang="en-US" sz="1900">
                <a:ea typeface="+mn-lt"/>
                <a:cs typeface="+mn-lt"/>
              </a:rPr>
              <a:t>"Чат с Генеративно-Параметрической Трансформерной моделью"</a:t>
            </a:r>
            <a:r>
              <a:rPr lang="en-US" sz="1900"/>
              <a:t>.</a:t>
            </a:r>
            <a:r>
              <a:rPr lang="en-US" sz="1900">
                <a:ea typeface="+mn-lt"/>
                <a:cs typeface="+mn-lt"/>
              </a:rPr>
              <a:t> Chat GPT</a:t>
            </a:r>
            <a:r>
              <a:rPr lang="en-US" sz="1900"/>
              <a:t> это один из самых умных и распространенных ИИ. </a:t>
            </a:r>
            <a:r>
              <a:rPr lang="en-US" sz="1900">
                <a:ea typeface="+mn-lt"/>
                <a:cs typeface="+mn-lt"/>
              </a:rPr>
              <a:t>Chat GPT это модель искусственного интеллекта, разработанная OpenAI, способная генерировать текст на основе входных данных. Она обучается на больших объемах текста и использует механизмы глубокого обучения для генерации человекоподобных ответов.</a:t>
            </a:r>
            <a:br>
              <a:rPr lang="en-US" sz="1900"/>
            </a:br>
            <a:r>
              <a:rPr lang="en-US" sz="1900">
                <a:ea typeface="+mn-lt"/>
                <a:cs typeface="+mn-lt"/>
              </a:rPr>
              <a:t>В Chat GPT есть два режима՝ платный и бесплатный. </a:t>
            </a:r>
            <a:endParaRPr lang="en-US" sz="19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What Is ChatGPT? - Here is all you need ...">
            <a:extLst>
              <a:ext uri="{FF2B5EF4-FFF2-40B4-BE49-F238E27FC236}">
                <a16:creationId xmlns:a16="http://schemas.microsoft.com/office/drawing/2014/main" id="{F613BB91-D07E-759E-033D-B4757A37C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67" y="2232088"/>
            <a:ext cx="4170530" cy="242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404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8D8A20-8E28-8CEC-4DA5-DBC3E6648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/>
              <a:t>Специфика работы </a:t>
            </a:r>
            <a:r>
              <a:rPr lang="en-US" sz="4000">
                <a:ea typeface="+mj-lt"/>
                <a:cs typeface="+mj-lt"/>
              </a:rPr>
              <a:t>Chat GPT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1A52D-2340-E728-F03A-1451694D3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Как мы уже сказали, в Chat GPT есть два режима՝ </a:t>
            </a:r>
            <a:br>
              <a:rPr lang="en-US" sz="1700">
                <a:ea typeface="+mn-lt"/>
                <a:cs typeface="+mn-lt"/>
              </a:rPr>
            </a:br>
            <a:r>
              <a:rPr lang="en-US" sz="1700">
                <a:ea typeface="+mn-lt"/>
                <a:cs typeface="+mn-lt"/>
              </a:rPr>
              <a:t>платный и бесплатный. </a:t>
            </a:r>
            <a:br>
              <a:rPr lang="en-US" sz="1700">
                <a:ea typeface="+mn-lt"/>
                <a:cs typeface="+mn-lt"/>
              </a:rPr>
            </a:br>
            <a:r>
              <a:rPr lang="en-US" sz="1700">
                <a:ea typeface="+mn-lt"/>
                <a:cs typeface="+mn-lt"/>
              </a:rPr>
              <a:t>Они в основном многим не отличаются. В платной версии ответы на твои вопросы более расшырени, чем в платной. Chat GPT может произносить текст вслух которое оно </a:t>
            </a:r>
            <a:br>
              <a:rPr lang="en-US" sz="1700">
                <a:ea typeface="+mn-lt"/>
                <a:cs typeface="+mn-lt"/>
              </a:rPr>
            </a:br>
            <a:r>
              <a:rPr lang="en-US" sz="1700">
                <a:ea typeface="+mn-lt"/>
                <a:cs typeface="+mn-lt"/>
              </a:rPr>
              <a:t>написало, ты можешь поставить дислайк на его написанный </a:t>
            </a:r>
            <a:br>
              <a:rPr lang="en-US" sz="1700"/>
            </a:br>
            <a:r>
              <a:rPr lang="en-US" sz="1700">
                <a:ea typeface="+mn-lt"/>
                <a:cs typeface="+mn-lt"/>
              </a:rPr>
              <a:t>текст, и ты можешь повторно сгенерировать текст которое написало Chat GPT, если оно тебе не понравилось или оно тебе не подходит. </a:t>
            </a:r>
            <a:endParaRPr lang="en-US" sz="17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Digital Floats">
            <a:extLst>
              <a:ext uri="{FF2B5EF4-FFF2-40B4-BE49-F238E27FC236}">
                <a16:creationId xmlns:a16="http://schemas.microsoft.com/office/drawing/2014/main" id="{9E220FEB-8F4D-294A-174F-24A15AEAC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67" y="2277198"/>
            <a:ext cx="4170530" cy="233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654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117CF-5C76-27B6-AB8F-5C242682C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3700">
                <a:ea typeface="+mj-lt"/>
                <a:cs typeface="+mj-lt"/>
              </a:rPr>
              <a:t>Сферы, в которых можно использовать чат</a:t>
            </a:r>
            <a:endParaRPr lang="en-US" sz="3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07E6E-0F1F-501F-2117-600A41ED3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>
                <a:ea typeface="+mn-lt"/>
                <a:cs typeface="+mn-lt"/>
              </a:rPr>
              <a:t>Образование: обучение и поддержка студентов.</a:t>
            </a:r>
            <a:br>
              <a:rPr lang="en-US" sz="1700">
                <a:ea typeface="+mn-lt"/>
                <a:cs typeface="+mn-lt"/>
              </a:rPr>
            </a:br>
            <a:r>
              <a:rPr lang="en-US" sz="1700">
                <a:ea typeface="+mn-lt"/>
                <a:cs typeface="+mn-lt"/>
              </a:rPr>
              <a:t>Пример: использование Chat gpt для обучения иностранному языку.</a:t>
            </a:r>
            <a:endParaRPr lang="en-US" sz="1700"/>
          </a:p>
          <a:p>
            <a:r>
              <a:rPr lang="en-US" sz="1700"/>
              <a:t>Програмирование: Chat gpt может написать любой код.</a:t>
            </a:r>
            <a:br>
              <a:rPr lang="en-US" sz="1700"/>
            </a:br>
            <a:r>
              <a:rPr lang="en-US" sz="1700"/>
              <a:t>Пример: дать чату информацию о сайте или игре который вы хотите, чтобы чат написал, также дать язык програмированныя на котором вы хотите </a:t>
            </a:r>
            <a:r>
              <a:rPr lang="en-US" sz="1700">
                <a:ea typeface="+mn-lt"/>
                <a:cs typeface="+mn-lt"/>
              </a:rPr>
              <a:t>чтобы чат написал игру или сайт(просто сейчас конкретно это сфера не так уж и развита, так что вы должны исправить много чего в коде написаное чатом)</a:t>
            </a:r>
            <a:endParaRPr lang="en-US" sz="1700"/>
          </a:p>
          <a:p>
            <a:endParaRPr lang="en-US" sz="1700"/>
          </a:p>
          <a:p>
            <a:endParaRPr lang="en-US" sz="17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Exclusive: ChatGPT traffic slips again ...">
            <a:extLst>
              <a:ext uri="{FF2B5EF4-FFF2-40B4-BE49-F238E27FC236}">
                <a16:creationId xmlns:a16="http://schemas.microsoft.com/office/drawing/2014/main" id="{9782D532-1B08-341D-AAB8-D4AB92B96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67" y="2031855"/>
            <a:ext cx="4170530" cy="282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06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992E55-4B07-90A1-A4D0-DF4289476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/>
              <a:t>Плюсы чата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4481615-E616-8925-765E-2C341DA95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r>
              <a:rPr lang="en-US" sz="1700" err="1">
                <a:ea typeface="+mn-lt"/>
                <a:cs typeface="+mn-lt"/>
              </a:rPr>
              <a:t>Эффективность</a:t>
            </a:r>
            <a:r>
              <a:rPr lang="en-US" sz="1700" dirty="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быстрое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предоставление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информации</a:t>
            </a:r>
            <a:r>
              <a:rPr lang="en-US" sz="1700" dirty="0">
                <a:ea typeface="+mn-lt"/>
                <a:cs typeface="+mn-lt"/>
              </a:rPr>
              <a:t>.</a:t>
            </a:r>
            <a:endParaRPr lang="en-US" sz="1700" dirty="0"/>
          </a:p>
          <a:p>
            <a:r>
              <a:rPr lang="en-US" sz="1700" err="1">
                <a:ea typeface="+mn-lt"/>
                <a:cs typeface="+mn-lt"/>
              </a:rPr>
              <a:t>Доступность</a:t>
            </a:r>
            <a:r>
              <a:rPr lang="en-US" sz="1700" dirty="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доступен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круглосуточно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для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поддержки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пользователей</a:t>
            </a:r>
            <a:r>
              <a:rPr lang="en-US" sz="1700" dirty="0">
                <a:ea typeface="+mn-lt"/>
                <a:cs typeface="+mn-lt"/>
              </a:rPr>
              <a:t>.</a:t>
            </a:r>
            <a:endParaRPr lang="en-US" sz="1700" dirty="0"/>
          </a:p>
          <a:p>
            <a:r>
              <a:rPr lang="en-US" sz="1700" dirty="0" err="1"/>
              <a:t>Бесплатно</a:t>
            </a:r>
            <a:r>
              <a:rPr lang="en-US" sz="1700" dirty="0"/>
              <a:t>: в </a:t>
            </a:r>
            <a:r>
              <a:rPr lang="en-US" sz="1700" dirty="0" err="1"/>
              <a:t>чате</a:t>
            </a:r>
            <a:r>
              <a:rPr lang="en-US" sz="1700" dirty="0"/>
              <a:t> </a:t>
            </a:r>
            <a:r>
              <a:rPr lang="en-US" sz="1700" dirty="0" err="1"/>
              <a:t>есть</a:t>
            </a:r>
            <a:r>
              <a:rPr lang="en-US" sz="1700" dirty="0"/>
              <a:t> </a:t>
            </a:r>
            <a:r>
              <a:rPr lang="en-US" sz="1700" dirty="0" err="1"/>
              <a:t>бесплатная</a:t>
            </a:r>
            <a:r>
              <a:rPr lang="en-US" sz="1700" dirty="0"/>
              <a:t> </a:t>
            </a:r>
            <a:r>
              <a:rPr lang="en-US" sz="1700" dirty="0" err="1"/>
              <a:t>версия</a:t>
            </a:r>
            <a:r>
              <a:rPr lang="en-US" sz="1700" dirty="0"/>
              <a:t>, </a:t>
            </a:r>
            <a:r>
              <a:rPr lang="en-US" sz="1700" dirty="0" err="1"/>
              <a:t>так</a:t>
            </a:r>
            <a:r>
              <a:rPr lang="en-US" sz="1700" dirty="0"/>
              <a:t> </a:t>
            </a:r>
            <a:r>
              <a:rPr lang="en-US" sz="1700" dirty="0" err="1"/>
              <a:t>что</a:t>
            </a:r>
            <a:r>
              <a:rPr lang="en-US" sz="1700" dirty="0"/>
              <a:t> </a:t>
            </a:r>
            <a:r>
              <a:rPr lang="en-US" sz="1700" dirty="0" err="1"/>
              <a:t>чатом</a:t>
            </a:r>
            <a:r>
              <a:rPr lang="en-US" sz="1700" dirty="0"/>
              <a:t> </a:t>
            </a:r>
            <a:r>
              <a:rPr lang="en-US" sz="1700" dirty="0" err="1"/>
              <a:t>может</a:t>
            </a:r>
            <a:r>
              <a:rPr lang="en-US" sz="1700" dirty="0"/>
              <a:t> </a:t>
            </a:r>
            <a:r>
              <a:rPr lang="en-US" sz="1700" dirty="0" err="1"/>
              <a:t>ползаватся</a:t>
            </a:r>
            <a:r>
              <a:rPr lang="en-US" sz="1700" dirty="0"/>
              <a:t> </a:t>
            </a:r>
            <a:r>
              <a:rPr lang="en-US" sz="1700" dirty="0" err="1"/>
              <a:t>каждый</a:t>
            </a:r>
            <a:r>
              <a:rPr lang="en-US" sz="1700" dirty="0"/>
              <a:t>.</a:t>
            </a:r>
          </a:p>
          <a:p>
            <a:r>
              <a:rPr lang="en-US" sz="1700" dirty="0" err="1"/>
              <a:t>Лёгкий</a:t>
            </a:r>
            <a:r>
              <a:rPr lang="en-US" sz="1700" dirty="0"/>
              <a:t> </a:t>
            </a:r>
            <a:r>
              <a:rPr lang="en-US" sz="1700" dirty="0" err="1"/>
              <a:t>способ</a:t>
            </a:r>
            <a:r>
              <a:rPr lang="en-US" sz="1700" dirty="0"/>
              <a:t> </a:t>
            </a:r>
            <a:r>
              <a:rPr lang="en-US" sz="1700" dirty="0" err="1"/>
              <a:t>исползавания</a:t>
            </a:r>
            <a:r>
              <a:rPr lang="en-US" sz="1700" dirty="0"/>
              <a:t>: </a:t>
            </a:r>
            <a:r>
              <a:rPr lang="en-US" sz="1700" dirty="0" err="1"/>
              <a:t>для</a:t>
            </a:r>
            <a:r>
              <a:rPr lang="en-US" sz="1700" dirty="0"/>
              <a:t> </a:t>
            </a:r>
            <a:r>
              <a:rPr lang="en-US" sz="1700" dirty="0" err="1"/>
              <a:t>того</a:t>
            </a:r>
            <a:r>
              <a:rPr lang="en-US" sz="1700" dirty="0"/>
              <a:t> </a:t>
            </a:r>
            <a:r>
              <a:rPr lang="en-US" sz="1700" dirty="0" err="1"/>
              <a:t>чтобы</a:t>
            </a:r>
            <a:r>
              <a:rPr lang="en-US" sz="1700" dirty="0"/>
              <a:t> </a:t>
            </a:r>
            <a:r>
              <a:rPr lang="en-US" sz="1700" dirty="0" err="1"/>
              <a:t>ползаватся</a:t>
            </a:r>
            <a:r>
              <a:rPr lang="en-US" sz="1700" dirty="0"/>
              <a:t> </a:t>
            </a:r>
            <a:r>
              <a:rPr lang="en-US" sz="1700" dirty="0" err="1"/>
              <a:t>чатом</a:t>
            </a:r>
            <a:r>
              <a:rPr lang="en-US" sz="1700" dirty="0"/>
              <a:t> </a:t>
            </a:r>
            <a:r>
              <a:rPr lang="en-US" sz="1700" dirty="0" err="1"/>
              <a:t>не</a:t>
            </a:r>
            <a:r>
              <a:rPr lang="en-US" sz="1700" dirty="0"/>
              <a:t> </a:t>
            </a:r>
            <a:r>
              <a:rPr lang="en-US" sz="1700" dirty="0" err="1"/>
              <a:t>нужно</a:t>
            </a:r>
            <a:r>
              <a:rPr lang="en-US" sz="1700" dirty="0"/>
              <a:t> </a:t>
            </a:r>
            <a:r>
              <a:rPr lang="en-US" sz="1700" dirty="0" err="1"/>
              <a:t>знать</a:t>
            </a:r>
            <a:r>
              <a:rPr lang="en-US" sz="1700" dirty="0"/>
              <a:t> </a:t>
            </a:r>
            <a:r>
              <a:rPr lang="en-US" sz="1700" dirty="0" err="1"/>
              <a:t>многое</a:t>
            </a:r>
            <a:r>
              <a:rPr lang="en-US" sz="1700" dirty="0"/>
              <a:t>.</a:t>
            </a:r>
          </a:p>
          <a:p>
            <a:endParaRPr lang="en-US" sz="17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 descr="Plus Sign Icon Stock Photo - Download ...">
            <a:extLst>
              <a:ext uri="{FF2B5EF4-FFF2-40B4-BE49-F238E27FC236}">
                <a16:creationId xmlns:a16="http://schemas.microsoft.com/office/drawing/2014/main" id="{5BA9064B-9C7A-3D8B-56E8-16A583574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67" y="1570848"/>
            <a:ext cx="4170530" cy="374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423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BF4487-48C8-3F8E-DBD9-2730F9B8F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/>
              <a:t>Минусы чата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CBBA0F3-105B-BA1B-1041-81957BD61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r>
              <a:rPr lang="en-US" sz="1700" err="1">
                <a:ea typeface="+mn-lt"/>
                <a:cs typeface="+mn-lt"/>
              </a:rPr>
              <a:t>Ограниченность</a:t>
            </a:r>
            <a:r>
              <a:rPr lang="en-US" sz="1700" dirty="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не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всегда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способен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полностью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понять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контекст</a:t>
            </a:r>
            <a:r>
              <a:rPr lang="en-US" sz="1700" dirty="0">
                <a:ea typeface="+mn-lt"/>
                <a:cs typeface="+mn-lt"/>
              </a:rPr>
              <a:t> и </a:t>
            </a:r>
            <a:r>
              <a:rPr lang="en-US" sz="1700" err="1">
                <a:ea typeface="+mn-lt"/>
                <a:cs typeface="+mn-lt"/>
              </a:rPr>
              <a:t>эмоции</a:t>
            </a:r>
            <a:r>
              <a:rPr lang="en-US" sz="1700" dirty="0">
                <a:ea typeface="+mn-lt"/>
                <a:cs typeface="+mn-lt"/>
              </a:rPr>
              <a:t>.</a:t>
            </a:r>
            <a:endParaRPr lang="en-US" sz="1700"/>
          </a:p>
          <a:p>
            <a:r>
              <a:rPr lang="en-US" sz="1700" err="1">
                <a:ea typeface="+mn-lt"/>
                <a:cs typeface="+mn-lt"/>
              </a:rPr>
              <a:t>Ошибки</a:t>
            </a:r>
            <a:r>
              <a:rPr lang="en-US" sz="1700" dirty="0">
                <a:ea typeface="+mn-lt"/>
                <a:cs typeface="+mn-lt"/>
              </a:rPr>
              <a:t>: </a:t>
            </a:r>
            <a:r>
              <a:rPr lang="en-US" sz="1700" err="1">
                <a:ea typeface="+mn-lt"/>
                <a:cs typeface="+mn-lt"/>
              </a:rPr>
              <a:t>возможность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генерации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неправильных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ответов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из-за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недостаточного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обучения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или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недостаточных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данных</a:t>
            </a:r>
            <a:r>
              <a:rPr lang="en-US" sz="1700" dirty="0">
                <a:ea typeface="+mn-lt"/>
                <a:cs typeface="+mn-lt"/>
              </a:rPr>
              <a:t>.</a:t>
            </a:r>
            <a:endParaRPr lang="en-US" sz="1700"/>
          </a:p>
          <a:p>
            <a:r>
              <a:rPr lang="en-US" sz="1700" dirty="0" err="1">
                <a:ea typeface="+mn-lt"/>
                <a:cs typeface="+mn-lt"/>
              </a:rPr>
              <a:t>Приватность</a:t>
            </a:r>
            <a:r>
              <a:rPr lang="en-US" sz="1700" dirty="0">
                <a:ea typeface="+mn-lt"/>
                <a:cs typeface="+mn-lt"/>
              </a:rPr>
              <a:t>: </a:t>
            </a:r>
            <a:r>
              <a:rPr lang="en-US" sz="1700" dirty="0" err="1">
                <a:ea typeface="+mn-lt"/>
                <a:cs typeface="+mn-lt"/>
              </a:rPr>
              <a:t>вопросы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безопасности</a:t>
            </a:r>
            <a:r>
              <a:rPr lang="en-US" sz="1700" dirty="0">
                <a:ea typeface="+mn-lt"/>
                <a:cs typeface="+mn-lt"/>
              </a:rPr>
              <a:t> и </a:t>
            </a:r>
            <a:r>
              <a:rPr lang="en-US" sz="1700" dirty="0" err="1">
                <a:ea typeface="+mn-lt"/>
                <a:cs typeface="+mn-lt"/>
              </a:rPr>
              <a:t>конфиденциальности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данных</a:t>
            </a:r>
            <a:r>
              <a:rPr lang="en-US" sz="17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r>
              <a:rPr lang="en-US" sz="1700" dirty="0" err="1">
                <a:ea typeface="+mn-lt"/>
                <a:cs typeface="+mn-lt"/>
              </a:rPr>
              <a:t>Необходимость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постоянного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обновления</a:t>
            </a:r>
            <a:r>
              <a:rPr lang="en-US" sz="1700" dirty="0">
                <a:ea typeface="+mn-lt"/>
                <a:cs typeface="+mn-lt"/>
              </a:rPr>
              <a:t> и </a:t>
            </a:r>
            <a:r>
              <a:rPr lang="en-US" sz="1700" dirty="0" err="1">
                <a:ea typeface="+mn-lt"/>
                <a:cs typeface="+mn-lt"/>
              </a:rPr>
              <a:t>обучения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модели</a:t>
            </a:r>
            <a:r>
              <a:rPr lang="en-US" sz="1700" dirty="0">
                <a:ea typeface="+mn-lt"/>
                <a:cs typeface="+mn-lt"/>
              </a:rPr>
              <a:t>.</a:t>
            </a:r>
            <a:br>
              <a:rPr lang="en-US" dirty="0"/>
            </a:b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 descr="Minus sign - Free interface icons">
            <a:extLst>
              <a:ext uri="{FF2B5EF4-FFF2-40B4-BE49-F238E27FC236}">
                <a16:creationId xmlns:a16="http://schemas.microsoft.com/office/drawing/2014/main" id="{E2BF4B0B-DFB1-7BF9-0770-6EF23EEA1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67" y="1359681"/>
            <a:ext cx="4170530" cy="417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50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DC3CAA-5403-FAA5-613D-47565985F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>
                <a:ea typeface="+mj-lt"/>
                <a:cs typeface="+mj-lt"/>
              </a:rPr>
              <a:t>Сказка</a:t>
            </a:r>
            <a:r>
              <a:rPr lang="en-US" sz="4000" dirty="0">
                <a:ea typeface="+mj-lt"/>
                <a:cs typeface="+mj-lt"/>
              </a:rPr>
              <a:t>, </a:t>
            </a:r>
            <a:r>
              <a:rPr lang="en-US" sz="4000">
                <a:ea typeface="+mj-lt"/>
                <a:cs typeface="+mj-lt"/>
              </a:rPr>
              <a:t>написанная</a:t>
            </a:r>
            <a:r>
              <a:rPr lang="en-US" sz="4000" dirty="0">
                <a:ea typeface="+mj-lt"/>
                <a:cs typeface="+mj-lt"/>
              </a:rPr>
              <a:t> </a:t>
            </a:r>
            <a:r>
              <a:rPr lang="en-US" sz="4000">
                <a:ea typeface="+mj-lt"/>
                <a:cs typeface="+mj-lt"/>
              </a:rPr>
              <a:t>учениками</a:t>
            </a:r>
            <a:endParaRPr lang="en-US" sz="400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1834A3-B01C-ACC4-D158-E3096DB68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endParaRPr lang="en-US" sz="20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 descr="A person standing in front of a chalkboard pointing at her students&#10;&#10;Description automatically generated">
            <a:extLst>
              <a:ext uri="{FF2B5EF4-FFF2-40B4-BE49-F238E27FC236}">
                <a16:creationId xmlns:a16="http://schemas.microsoft.com/office/drawing/2014/main" id="{237E8168-1D4F-C4AF-AC0A-FC9B9CC6A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75967" y="2058245"/>
            <a:ext cx="4170530" cy="277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3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AC89FD-D487-BB84-7C62-35C906E57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>
                <a:ea typeface="+mj-lt"/>
                <a:cs typeface="+mj-lt"/>
              </a:rPr>
              <a:t>Сказка</a:t>
            </a:r>
            <a:r>
              <a:rPr lang="en-US" sz="4000" dirty="0">
                <a:ea typeface="+mj-lt"/>
                <a:cs typeface="+mj-lt"/>
              </a:rPr>
              <a:t>, </a:t>
            </a:r>
            <a:r>
              <a:rPr lang="en-US" sz="4000">
                <a:ea typeface="+mj-lt"/>
                <a:cs typeface="+mj-lt"/>
              </a:rPr>
              <a:t>написанная</a:t>
            </a:r>
            <a:r>
              <a:rPr lang="en-US" sz="4000" dirty="0">
                <a:ea typeface="+mj-lt"/>
                <a:cs typeface="+mj-lt"/>
              </a:rPr>
              <a:t> </a:t>
            </a:r>
            <a:r>
              <a:rPr lang="en-US" sz="4000">
                <a:ea typeface="+mj-lt"/>
                <a:cs typeface="+mj-lt"/>
              </a:rPr>
              <a:t>чатом</a:t>
            </a:r>
            <a:endParaRPr lang="en-US" sz="400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10FE09E-B587-5B63-64CD-5AD3E051A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786" y="2353343"/>
            <a:ext cx="5328326" cy="4323358"/>
          </a:xfrm>
        </p:spPr>
        <p:txBody>
          <a:bodyPr anchor="t">
            <a:normAutofit fontScale="92500" lnSpcReduction="20000"/>
          </a:bodyPr>
          <a:lstStyle/>
          <a:p>
            <a:r>
              <a:rPr lang="en-US" b="1" err="1"/>
              <a:t>Волшебный</a:t>
            </a:r>
            <a:r>
              <a:rPr lang="en-US" b="1" dirty="0"/>
              <a:t> </a:t>
            </a:r>
            <a:r>
              <a:rPr lang="en-US" b="1" err="1"/>
              <a:t>лес</a:t>
            </a:r>
            <a:r>
              <a:rPr lang="en-US" b="1" dirty="0"/>
              <a:t> и </a:t>
            </a:r>
            <a:r>
              <a:rPr lang="en-US" b="1" err="1"/>
              <a:t>потерянный</a:t>
            </a:r>
            <a:r>
              <a:rPr lang="en-US" b="1" dirty="0"/>
              <a:t> </a:t>
            </a:r>
            <a:r>
              <a:rPr lang="en-US" b="1" err="1"/>
              <a:t>ключ</a:t>
            </a:r>
            <a:endParaRPr lang="en-US" sz="2000" err="1"/>
          </a:p>
          <a:p>
            <a:r>
              <a:rPr lang="en-US" sz="1700" dirty="0">
                <a:ea typeface="+mn-lt"/>
                <a:cs typeface="+mn-lt"/>
              </a:rPr>
              <a:t>В </a:t>
            </a:r>
            <a:r>
              <a:rPr lang="en-US" sz="1700" dirty="0" err="1">
                <a:ea typeface="+mn-lt"/>
                <a:cs typeface="+mn-lt"/>
              </a:rPr>
              <a:t>далеком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королевстве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жила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девочка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по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имени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Анна</a:t>
            </a:r>
            <a:r>
              <a:rPr lang="en-US" sz="1700" dirty="0">
                <a:ea typeface="+mn-lt"/>
                <a:cs typeface="+mn-lt"/>
              </a:rPr>
              <a:t>. </a:t>
            </a:r>
            <a:r>
              <a:rPr lang="en-US" sz="1700" dirty="0" err="1">
                <a:ea typeface="+mn-lt"/>
                <a:cs typeface="+mn-lt"/>
              </a:rPr>
              <a:t>Однажды</a:t>
            </a:r>
            <a:r>
              <a:rPr lang="en-US" sz="1700" dirty="0">
                <a:ea typeface="+mn-lt"/>
                <a:cs typeface="+mn-lt"/>
              </a:rPr>
              <a:t>, </a:t>
            </a:r>
            <a:r>
              <a:rPr lang="en-US" sz="1700" dirty="0" err="1">
                <a:ea typeface="+mn-lt"/>
                <a:cs typeface="+mn-lt"/>
              </a:rPr>
              <a:t>гуляя</a:t>
            </a:r>
            <a:r>
              <a:rPr lang="en-US" sz="1700" dirty="0">
                <a:ea typeface="+mn-lt"/>
                <a:cs typeface="+mn-lt"/>
              </a:rPr>
              <a:t> в </a:t>
            </a:r>
            <a:r>
              <a:rPr lang="en-US" sz="1700" dirty="0" err="1">
                <a:ea typeface="+mn-lt"/>
                <a:cs typeface="+mn-lt"/>
              </a:rPr>
              <a:t>лесу</a:t>
            </a:r>
            <a:r>
              <a:rPr lang="en-US" sz="1700" dirty="0">
                <a:ea typeface="+mn-lt"/>
                <a:cs typeface="+mn-lt"/>
              </a:rPr>
              <a:t>, </a:t>
            </a:r>
            <a:r>
              <a:rPr lang="en-US" sz="1700" dirty="0" err="1">
                <a:ea typeface="+mn-lt"/>
                <a:cs typeface="+mn-lt"/>
              </a:rPr>
              <a:t>она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нашла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старинный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запертый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сундук</a:t>
            </a:r>
            <a:r>
              <a:rPr lang="en-US" sz="1700" dirty="0">
                <a:ea typeface="+mn-lt"/>
                <a:cs typeface="+mn-lt"/>
              </a:rPr>
              <a:t> с </a:t>
            </a:r>
            <a:r>
              <a:rPr lang="en-US" sz="1700" dirty="0" err="1">
                <a:ea typeface="+mn-lt"/>
                <a:cs typeface="+mn-lt"/>
              </a:rPr>
              <a:t>надписью</a:t>
            </a:r>
            <a:r>
              <a:rPr lang="en-US" sz="1700" dirty="0">
                <a:ea typeface="+mn-lt"/>
                <a:cs typeface="+mn-lt"/>
              </a:rPr>
              <a:t>: "</a:t>
            </a:r>
            <a:r>
              <a:rPr lang="en-US" sz="1700" dirty="0" err="1">
                <a:ea typeface="+mn-lt"/>
                <a:cs typeface="+mn-lt"/>
              </a:rPr>
              <a:t>Чистое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сердце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найдет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ключ</a:t>
            </a:r>
            <a:r>
              <a:rPr lang="en-US" sz="1700" dirty="0">
                <a:ea typeface="+mn-lt"/>
                <a:cs typeface="+mn-lt"/>
              </a:rPr>
              <a:t>". </a:t>
            </a:r>
            <a:r>
              <a:rPr lang="en-US" sz="1700" dirty="0" err="1">
                <a:ea typeface="+mn-lt"/>
                <a:cs typeface="+mn-lt"/>
              </a:rPr>
              <a:t>Анна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решила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найти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ключ</a:t>
            </a:r>
            <a:r>
              <a:rPr lang="en-US" sz="1700" dirty="0">
                <a:ea typeface="+mn-lt"/>
                <a:cs typeface="+mn-lt"/>
              </a:rPr>
              <a:t> и </a:t>
            </a:r>
            <a:r>
              <a:rPr lang="en-US" sz="1700" dirty="0" err="1">
                <a:ea typeface="+mn-lt"/>
                <a:cs typeface="+mn-lt"/>
              </a:rPr>
              <a:t>открыть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сундук</a:t>
            </a:r>
            <a:r>
              <a:rPr lang="en-US" sz="1700" dirty="0">
                <a:ea typeface="+mn-lt"/>
                <a:cs typeface="+mn-lt"/>
              </a:rPr>
              <a:t>.</a:t>
            </a:r>
            <a:endParaRPr lang="en-US" sz="1700" dirty="0"/>
          </a:p>
          <a:p>
            <a:r>
              <a:rPr lang="en-US" sz="1700" dirty="0">
                <a:ea typeface="+mn-lt"/>
                <a:cs typeface="+mn-lt"/>
              </a:rPr>
              <a:t>В </a:t>
            </a:r>
            <a:r>
              <a:rPr lang="en-US" sz="1700" dirty="0" err="1">
                <a:ea typeface="+mn-lt"/>
                <a:cs typeface="+mn-lt"/>
              </a:rPr>
              <a:t>лесу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она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встретила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мудрую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сову</a:t>
            </a:r>
            <a:r>
              <a:rPr lang="en-US" sz="1700" dirty="0">
                <a:ea typeface="+mn-lt"/>
                <a:cs typeface="+mn-lt"/>
              </a:rPr>
              <a:t>, </a:t>
            </a:r>
            <a:r>
              <a:rPr lang="en-US" sz="1700" dirty="0" err="1">
                <a:ea typeface="+mn-lt"/>
                <a:cs typeface="+mn-lt"/>
              </a:rPr>
              <a:t>которая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рассказала</a:t>
            </a:r>
            <a:r>
              <a:rPr lang="en-US" sz="1700" dirty="0">
                <a:ea typeface="+mn-lt"/>
                <a:cs typeface="+mn-lt"/>
              </a:rPr>
              <a:t>, </a:t>
            </a:r>
            <a:r>
              <a:rPr lang="en-US" sz="1700" dirty="0" err="1">
                <a:ea typeface="+mn-lt"/>
                <a:cs typeface="+mn-lt"/>
              </a:rPr>
              <a:t>что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ключ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охраняет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лесной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дух</a:t>
            </a:r>
            <a:r>
              <a:rPr lang="en-US" sz="1700" dirty="0">
                <a:ea typeface="+mn-lt"/>
                <a:cs typeface="+mn-lt"/>
              </a:rPr>
              <a:t>. </a:t>
            </a:r>
            <a:r>
              <a:rPr lang="en-US" sz="1700" dirty="0" err="1">
                <a:ea typeface="+mn-lt"/>
                <a:cs typeface="+mn-lt"/>
              </a:rPr>
              <a:t>Дух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согласился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дать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ключ</a:t>
            </a:r>
            <a:r>
              <a:rPr lang="en-US" sz="1700" dirty="0">
                <a:ea typeface="+mn-lt"/>
                <a:cs typeface="+mn-lt"/>
              </a:rPr>
              <a:t>, </a:t>
            </a:r>
            <a:r>
              <a:rPr lang="en-US" sz="1700" dirty="0" err="1">
                <a:ea typeface="+mn-lt"/>
                <a:cs typeface="+mn-lt"/>
              </a:rPr>
              <a:t>если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Анна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поможет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его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друзьям</a:t>
            </a:r>
            <a:r>
              <a:rPr lang="en-US" sz="1700" dirty="0">
                <a:ea typeface="+mn-lt"/>
                <a:cs typeface="+mn-lt"/>
              </a:rPr>
              <a:t>. </a:t>
            </a:r>
            <a:r>
              <a:rPr lang="en-US" sz="1700" dirty="0" err="1">
                <a:ea typeface="+mn-lt"/>
                <a:cs typeface="+mn-lt"/>
              </a:rPr>
              <a:t>Анна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вылечила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раненого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оленя</a:t>
            </a:r>
            <a:r>
              <a:rPr lang="en-US" sz="1700" dirty="0">
                <a:ea typeface="+mn-lt"/>
                <a:cs typeface="+mn-lt"/>
              </a:rPr>
              <a:t>, </a:t>
            </a:r>
            <a:r>
              <a:rPr lang="en-US" sz="1700" dirty="0" err="1">
                <a:ea typeface="+mn-lt"/>
                <a:cs typeface="+mn-lt"/>
              </a:rPr>
              <a:t>освободила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речную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нимфу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из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сети</a:t>
            </a:r>
            <a:r>
              <a:rPr lang="en-US" sz="1700" dirty="0">
                <a:ea typeface="+mn-lt"/>
                <a:cs typeface="+mn-lt"/>
              </a:rPr>
              <a:t> и </a:t>
            </a:r>
            <a:r>
              <a:rPr lang="en-US" sz="1700" dirty="0" err="1">
                <a:ea typeface="+mn-lt"/>
                <a:cs typeface="+mn-lt"/>
              </a:rPr>
              <a:t>вернула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потерявшегося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медвежонка</a:t>
            </a:r>
            <a:r>
              <a:rPr lang="en-US" sz="1700" dirty="0">
                <a:ea typeface="+mn-lt"/>
                <a:cs typeface="+mn-lt"/>
              </a:rPr>
              <a:t> к </a:t>
            </a:r>
            <a:r>
              <a:rPr lang="en-US" sz="1700" dirty="0" err="1">
                <a:ea typeface="+mn-lt"/>
                <a:cs typeface="+mn-lt"/>
              </a:rPr>
              <a:t>его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маме</a:t>
            </a:r>
            <a:r>
              <a:rPr lang="en-US" sz="1700" dirty="0">
                <a:ea typeface="+mn-lt"/>
                <a:cs typeface="+mn-lt"/>
              </a:rPr>
              <a:t>.</a:t>
            </a:r>
            <a:endParaRPr lang="en-US" sz="1700" dirty="0"/>
          </a:p>
          <a:p>
            <a:r>
              <a:rPr lang="en-US" sz="1700" err="1">
                <a:ea typeface="+mn-lt"/>
                <a:cs typeface="+mn-lt"/>
              </a:rPr>
              <a:t>Видя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доброту</a:t>
            </a:r>
            <a:r>
              <a:rPr lang="en-US" sz="1700" dirty="0">
                <a:ea typeface="+mn-lt"/>
                <a:cs typeface="+mn-lt"/>
              </a:rPr>
              <a:t> и </a:t>
            </a:r>
            <a:r>
              <a:rPr lang="en-US" sz="1700" err="1">
                <a:ea typeface="+mn-lt"/>
                <a:cs typeface="+mn-lt"/>
              </a:rPr>
              <a:t>смелость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Анны</a:t>
            </a:r>
            <a:r>
              <a:rPr lang="en-US" sz="1700" dirty="0">
                <a:ea typeface="+mn-lt"/>
                <a:cs typeface="+mn-lt"/>
              </a:rPr>
              <a:t>, </a:t>
            </a:r>
            <a:r>
              <a:rPr lang="en-US" sz="1700" err="1">
                <a:ea typeface="+mn-lt"/>
                <a:cs typeface="+mn-lt"/>
              </a:rPr>
              <a:t>дух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вручил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ей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золотой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ключ</a:t>
            </a:r>
            <a:r>
              <a:rPr lang="en-US" sz="1700" dirty="0">
                <a:ea typeface="+mn-lt"/>
                <a:cs typeface="+mn-lt"/>
              </a:rPr>
              <a:t>. </a:t>
            </a:r>
            <a:r>
              <a:rPr lang="en-US" sz="1700" err="1">
                <a:ea typeface="+mn-lt"/>
                <a:cs typeface="+mn-lt"/>
              </a:rPr>
              <a:t>Анна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открыла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сундук</a:t>
            </a:r>
            <a:r>
              <a:rPr lang="en-US" sz="1700" dirty="0">
                <a:ea typeface="+mn-lt"/>
                <a:cs typeface="+mn-lt"/>
              </a:rPr>
              <a:t> и </a:t>
            </a:r>
            <a:r>
              <a:rPr lang="en-US" sz="1700" err="1">
                <a:ea typeface="+mn-lt"/>
                <a:cs typeface="+mn-lt"/>
              </a:rPr>
              <a:t>нашла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волшебное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зеркало</a:t>
            </a:r>
            <a:r>
              <a:rPr lang="en-US" sz="1700" dirty="0">
                <a:ea typeface="+mn-lt"/>
                <a:cs typeface="+mn-lt"/>
              </a:rPr>
              <a:t>, </a:t>
            </a:r>
            <a:r>
              <a:rPr lang="en-US" sz="1700" err="1">
                <a:ea typeface="+mn-lt"/>
                <a:cs typeface="+mn-lt"/>
              </a:rPr>
              <a:t>которое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помогало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людям</a:t>
            </a:r>
            <a:r>
              <a:rPr lang="en-US" sz="1700" dirty="0">
                <a:ea typeface="+mn-lt"/>
                <a:cs typeface="+mn-lt"/>
              </a:rPr>
              <a:t>. </a:t>
            </a:r>
            <a:r>
              <a:rPr lang="en-US" sz="1700" err="1">
                <a:ea typeface="+mn-lt"/>
                <a:cs typeface="+mn-lt"/>
              </a:rPr>
              <a:t>Она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принесла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зеркало</a:t>
            </a:r>
            <a:r>
              <a:rPr lang="en-US" sz="1700" dirty="0">
                <a:ea typeface="+mn-lt"/>
                <a:cs typeface="+mn-lt"/>
              </a:rPr>
              <a:t> в </a:t>
            </a:r>
            <a:r>
              <a:rPr lang="en-US" sz="1700" err="1">
                <a:ea typeface="+mn-lt"/>
                <a:cs typeface="+mn-lt"/>
              </a:rPr>
              <a:t>королевство</a:t>
            </a:r>
            <a:r>
              <a:rPr lang="en-US" sz="1700" dirty="0">
                <a:ea typeface="+mn-lt"/>
                <a:cs typeface="+mn-lt"/>
              </a:rPr>
              <a:t>, и </a:t>
            </a:r>
            <a:r>
              <a:rPr lang="en-US" sz="1700" err="1">
                <a:ea typeface="+mn-lt"/>
                <a:cs typeface="+mn-lt"/>
              </a:rPr>
              <a:t>оно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принесло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много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err="1">
                <a:ea typeface="+mn-lt"/>
                <a:cs typeface="+mn-lt"/>
              </a:rPr>
              <a:t>пользы</a:t>
            </a:r>
            <a:r>
              <a:rPr lang="en-US" sz="1700" dirty="0">
                <a:ea typeface="+mn-lt"/>
                <a:cs typeface="+mn-lt"/>
              </a:rPr>
              <a:t>.</a:t>
            </a:r>
            <a:endParaRPr lang="en-US" sz="1700" dirty="0"/>
          </a:p>
          <a:p>
            <a:r>
              <a:rPr lang="en-US" sz="1700" dirty="0" err="1">
                <a:ea typeface="+mn-lt"/>
                <a:cs typeface="+mn-lt"/>
              </a:rPr>
              <a:t>Анна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стала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известной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за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свои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добрые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дела</a:t>
            </a:r>
            <a:r>
              <a:rPr lang="en-US" sz="1700" dirty="0">
                <a:ea typeface="+mn-lt"/>
                <a:cs typeface="+mn-lt"/>
              </a:rPr>
              <a:t> и </a:t>
            </a:r>
            <a:r>
              <a:rPr lang="en-US" sz="1700" dirty="0" err="1">
                <a:ea typeface="+mn-lt"/>
                <a:cs typeface="+mn-lt"/>
              </a:rPr>
              <a:t>продолжала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помогать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всем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вокруг</a:t>
            </a:r>
            <a:r>
              <a:rPr lang="en-US" sz="1700" dirty="0">
                <a:ea typeface="+mn-lt"/>
                <a:cs typeface="+mn-lt"/>
              </a:rPr>
              <a:t>.</a:t>
            </a:r>
            <a:endParaRPr lang="en-US" sz="1700" dirty="0"/>
          </a:p>
          <a:p>
            <a:endParaRPr lang="en-US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 descr="Close-up of a screen with a logo&#10;&#10;Description automatically generated">
            <a:extLst>
              <a:ext uri="{FF2B5EF4-FFF2-40B4-BE49-F238E27FC236}">
                <a16:creationId xmlns:a16="http://schemas.microsoft.com/office/drawing/2014/main" id="{194A6722-ED1F-738E-B70B-2B7FBDEF0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75967" y="2350182"/>
            <a:ext cx="4170530" cy="218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67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3B2134-0DFB-00A8-16D8-3E815306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 dirty="0" err="1">
                <a:ea typeface="+mj-lt"/>
                <a:cs typeface="+mj-lt"/>
              </a:rPr>
              <a:t>Вывод</a:t>
            </a:r>
            <a:r>
              <a:rPr lang="en-US" sz="4000" dirty="0">
                <a:ea typeface="+mj-lt"/>
                <a:cs typeface="+mj-lt"/>
              </a:rPr>
              <a:t> </a:t>
            </a:r>
            <a:r>
              <a:rPr lang="en-US" sz="4000" dirty="0" err="1">
                <a:ea typeface="+mj-lt"/>
                <a:cs typeface="+mj-lt"/>
              </a:rPr>
              <a:t>команды</a:t>
            </a:r>
            <a:endParaRPr lang="en-US" sz="4000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BBD2F-FF8A-3F2A-BC17-7D287E8DA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ea typeface="+mn-lt"/>
                <a:cs typeface="+mn-lt"/>
              </a:rPr>
              <a:t>Искусственный интеллект, такой как Чат GPT, представляет собой мощный инструмент, который может приносить пользу в различных областях, но он также имеет свои ограничения, недостатки и риски. Однако, правильно примененный, он может значительно облегчить жизнь людей и улучшить процессы в различных сферах.</a:t>
            </a:r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Brain in head">
            <a:extLst>
              <a:ext uri="{FF2B5EF4-FFF2-40B4-BE49-F238E27FC236}">
                <a16:creationId xmlns:a16="http://schemas.microsoft.com/office/drawing/2014/main" id="{05E486FE-A914-28DB-BCE1-D6A1D3CD9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7932" y="1346543"/>
            <a:ext cx="4170530" cy="417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869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Chat GPT: польза или вред? </vt:lpstr>
      <vt:lpstr>Что означает ИИ?</vt:lpstr>
      <vt:lpstr>Chat GPT</vt:lpstr>
      <vt:lpstr>Специфика работы Chat GPT</vt:lpstr>
      <vt:lpstr>Сферы, в которых можно использовать чат</vt:lpstr>
      <vt:lpstr>Плюсы чата</vt:lpstr>
      <vt:lpstr>Минусы чата</vt:lpstr>
      <vt:lpstr>Сказка, написанная учениками</vt:lpstr>
      <vt:lpstr>Сказка, написанная чатом</vt:lpstr>
      <vt:lpstr>Вывод команды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358</cp:revision>
  <dcterms:created xsi:type="dcterms:W3CDTF">2024-05-06T08:21:50Z</dcterms:created>
  <dcterms:modified xsi:type="dcterms:W3CDTF">2024-05-20T07:59:04Z</dcterms:modified>
</cp:coreProperties>
</file>